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62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72" d="100"/>
          <a:sy n="72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826E5-0203-A67F-2CAB-DADD5AD35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2027583"/>
            <a:ext cx="12536650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0B492-0D71-E0C5-C4DC-DD95FB1A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27583"/>
            <a:ext cx="11811000" cy="8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CF4A5-B047-881F-B0F3-5B5C0EC12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024270"/>
            <a:ext cx="12727176" cy="7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543</Words>
  <Application>Microsoft Office PowerPoint</Application>
  <PresentationFormat>사용자 지정</PresentationFormat>
  <Paragraphs>113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</vt:lpstr>
      <vt:lpstr>Noto Sans KR SemiBold</vt:lpstr>
      <vt:lpstr>Pretendard SemiBold</vt:lpstr>
      <vt:lpstr>맑은 고딕</vt:lpstr>
      <vt:lpstr>Pretendard Regular</vt:lpstr>
      <vt:lpstr>Pretendard Medium</vt:lpstr>
      <vt:lpstr>Arial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38</cp:revision>
  <dcterms:created xsi:type="dcterms:W3CDTF">2006-08-16T00:00:00Z</dcterms:created>
  <dcterms:modified xsi:type="dcterms:W3CDTF">2025-10-11T02:01:22Z</dcterms:modified>
</cp:coreProperties>
</file>